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0b782ffb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0b782ffb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b782ffb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b782ff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b782ffb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b782ffb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b782ffb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b782ff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0b782ff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0b782ff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0b782ffb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0b782ffb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ad288d1a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ad288d1a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ad288d1a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ad288d1a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ad288d1a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ad288d1a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ad288d1a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ad288d1a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ad288d1a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ad288d1a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ad288d1a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ad288d1a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ad288d1a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ad288d1a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b782ffb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b782ff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135300" cy="23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Пожежі у природних екосистемах.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Підготувала: Дубрівська Юлія. 1 курс ФМ М1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sp>
        <p:nvSpPr>
          <p:cNvPr id="144" name="Google Shape;144;p22"/>
          <p:cNvSpPr txBox="1"/>
          <p:nvPr>
            <p:ph idx="4294967295" type="body"/>
          </p:nvPr>
        </p:nvSpPr>
        <p:spPr>
          <a:xfrm>
            <a:off x="395650" y="294450"/>
            <a:ext cx="3848100" cy="4554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Гасіння лісової ВЕРХОВОЇ пожежі здійснювати складніше. Її гасять шляхом створення протипожежних смуг, застосовують воду і пускають зустрічний вогонь.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875" y="294450"/>
            <a:ext cx="4441100" cy="2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150" y="2628500"/>
            <a:ext cx="3949449" cy="2220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4294967295" type="title"/>
          </p:nvPr>
        </p:nvSpPr>
        <p:spPr>
          <a:xfrm>
            <a:off x="299550" y="226825"/>
            <a:ext cx="8544900" cy="847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СТЕПОВІ (польові) пожежі гасять тими ж засобами, що і лісові.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5" y="1226725"/>
            <a:ext cx="4470300" cy="33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840" y="1410188"/>
            <a:ext cx="3923610" cy="294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sp>
        <p:nvSpPr>
          <p:cNvPr id="160" name="Google Shape;160;p24"/>
          <p:cNvSpPr txBox="1"/>
          <p:nvPr>
            <p:ph idx="4294967295" type="body"/>
          </p:nvPr>
        </p:nvSpPr>
        <p:spPr>
          <a:xfrm>
            <a:off x="315096" y="319975"/>
            <a:ext cx="8440800" cy="4368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Гасіння ПІДЗЕМНИХ пожеж здійснюється в більшості випадків двома засобами: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При першому засобі навколо торф’яної пожежі на відстані 8–10 м від її кромки копають траншею глибиною до мінералізованого шару ґрунту або до рівня ґрунтових вод і заповнюють її водою.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При другому засобі влаштовують навколо пожежі смугу, яка насичена розчинами хімікатів. Спроби заливати підземну пожежу водою успіху не мали.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165849" y="46484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73" y="196292"/>
            <a:ext cx="8446050" cy="475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25" y="196300"/>
            <a:ext cx="8275350" cy="47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sp>
        <p:nvSpPr>
          <p:cNvPr id="173" name="Google Shape;173;p26"/>
          <p:cNvSpPr txBox="1"/>
          <p:nvPr>
            <p:ph idx="4294967295" type="title"/>
          </p:nvPr>
        </p:nvSpPr>
        <p:spPr>
          <a:xfrm>
            <a:off x="416325" y="201450"/>
            <a:ext cx="8198100" cy="993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Рекомендації щодо правил поведінки при пожежах при пожежах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6"/>
          <p:cNvSpPr txBox="1"/>
          <p:nvPr>
            <p:ph idx="4294967295" type="body"/>
          </p:nvPr>
        </p:nvSpPr>
        <p:spPr>
          <a:xfrm>
            <a:off x="416325" y="1119550"/>
            <a:ext cx="8198100" cy="3741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Треба застерігатися високої температури, задимленості і загазованості, вибухів, падіння дерев і будівель, провалів у прогорілий ґрунт;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Небезпечно входити в зону задимлення, якщо видимість менше 10 м;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для захисту від чадного газу треба дихати через вологу тканину;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Якщо на людині загорілась одежа, потрібно лягти на землю та збити полум’я, бігти не можна, це ще більше роздує полум’я;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Якщо побачите людину в палаючій одежі, накиньте на неї пальто, плащ, будь–яке простирадло і щільно притисніть;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при гасінні пожежі використовуйте вогнегасники, воду, пісок, землю, простирадла та інші засоби; ·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виходити із зони пожежі треба проти вітру;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при гасінні лісових пожеж використовуйте гілля листяних дерев (берези, ліщини), лопати тощо; гілками слід захльостувати кромку пожежі.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sp>
        <p:nvSpPr>
          <p:cNvPr id="180" name="Google Shape;180;p27"/>
          <p:cNvSpPr txBox="1"/>
          <p:nvPr>
            <p:ph idx="4294967295" type="body"/>
          </p:nvPr>
        </p:nvSpPr>
        <p:spPr>
          <a:xfrm>
            <a:off x="1411212" y="1070551"/>
            <a:ext cx="6321600" cy="3002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6000"/>
              <a:t>Дякую за увагу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/>
        </p:nvSpPr>
        <p:spPr>
          <a:xfrm>
            <a:off x="311400" y="239675"/>
            <a:ext cx="8521200" cy="138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1999" marR="14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П</a:t>
            </a: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ожежа — неконтрольоване горіння поза спеціальним вогнищем, що розповсюджується в часі і просторі. знищує матеріальні цінності, створює загрозу для життя людей, тварин, негативно впливає на навколишнє природне середовище.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00" y="1810775"/>
            <a:ext cx="6058274" cy="30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266400" y="4529521"/>
            <a:ext cx="7803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4294967295" type="ctrTitle"/>
          </p:nvPr>
        </p:nvSpPr>
        <p:spPr>
          <a:xfrm>
            <a:off x="606725" y="333000"/>
            <a:ext cx="7770900" cy="156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Основними видами пожеж як стихійних лих, які охоплюють великі території (сотні, тисячі, мільйони гектарів) є ландшафтні пожежі – лісові і степові, а також - торф’яні пожежі.</a:t>
            </a:r>
            <a:endParaRPr b="0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124850" y="4472925"/>
            <a:ext cx="9219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87" y="2076400"/>
            <a:ext cx="7770975" cy="28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410100" y="616975"/>
            <a:ext cx="6321600" cy="63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Лісові пожежі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410100" y="1595775"/>
            <a:ext cx="6321600" cy="3045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Лісові пожежі поділяють на НИЗОВІ, ВЕРХОВІ, ПІДЗЕМНІ. Лісові НИЗОВІ пожежі характеризуються горінням сухого трав’яного покриву, лісової підстилки і підліску без захоплення крон дерев. Швидкість руху фронту низової пожежі складає від 0,3–1 м/хв. (слабка пожежа) до 16 м/хв. (сильна пожежа), висота полум’я – 1–2 м, максимальна температура на кромці пожежі досягає 900 С.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252299" y="46416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048800"/>
            <a:ext cx="2095500" cy="30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4294967295" type="body"/>
          </p:nvPr>
        </p:nvSpPr>
        <p:spPr>
          <a:xfrm>
            <a:off x="117027" y="262650"/>
            <a:ext cx="5162700" cy="4618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Лісові ВЕРХОВІ пожежі розвиваються, як правило, з низових і характеризуються горінням крон дерев. При швидкій верховій пожежі полум’я розповсюджується з крони на крону з великою швидкістю, яка досягає 8–25 км/год., залишаючи деколи цілі ділянки незайманого вогнем лісу. При стійкій верховій пожежі вогнем охоплені не тільки крони, а й стовбури дерев. Полум’я розповсюджується зі швидкістю 5–8 км/год., охоплює весь ліс від ґрунтового шару до верхівок дерев.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300" y="262650"/>
            <a:ext cx="3249101" cy="24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300" y="2861525"/>
            <a:ext cx="3249100" cy="18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254650" y="194200"/>
            <a:ext cx="8522100" cy="2192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ПІДЗЕМНІ пожежі виникають як продовження низових або верхових лісових пожеж і розповсюджуються за шаром торфу, який знаходиться на глибині 50 см. Горіння йде повільно, майже без доступу повітря, зі швидкістю 0,1–0,5 м/хвилину, виділяється велика кількість диму і утворюються прогари (пустоти, які вигоріли). Тому підходити до осередку підземної пожежі треба обережно. Горіння може тривати довгий час навіть зимою під шаром ґрунту.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254649" y="45441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485975"/>
            <a:ext cx="4019344" cy="2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25" y="2571750"/>
            <a:ext cx="3458200" cy="2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4005850" y="575950"/>
            <a:ext cx="4716000" cy="783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Степові пожежі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4005800" y="1684425"/>
            <a:ext cx="4716000" cy="3004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Степові (польові) пожежі виникають на відкритій місцевості, де є суха пожухла трава або хліба, які дозріли. Вони носять сезонний характер і частіше бувають влітку, рідше – навесні й практично відсутні взимку. Швидкість їх розповсюдження може досягати 20–30 км/год.</a:t>
            </a:r>
            <a:endParaRPr sz="200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75" y="292850"/>
            <a:ext cx="3381774" cy="20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5" y="2657800"/>
            <a:ext cx="3425073" cy="21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4294967295" type="title"/>
          </p:nvPr>
        </p:nvSpPr>
        <p:spPr>
          <a:xfrm>
            <a:off x="139200" y="188325"/>
            <a:ext cx="6321600" cy="63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Торф`яні пожежі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139200" y="1055275"/>
            <a:ext cx="6321600" cy="3806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Торф'яні пожежі - вид лісових пожеж, при якому горить шар торфу і коріння дерев. Торф'яні пожежі найчастіше бувають у місцях видобутку торфу, виникають звичайно через неправильне звертання з вогнем, від розрядів блискавки або самозаймання. Торф схильний до самозаймання, воно може відбуватися при температурі вище 50 градусів (у літню жару поверхня ґрунту в середній смузі може нагріватися до 52 - 54 градусів) Крім того, досить часто ґрунтові торф'яні пожежі є розвитком низової лісової пожежі. У шар торфу в цих випадках вогонь заглиблюється з стовбурів дерев. Горіння відбувається повільно, без полум`я. Підгоряють корені дерев, що падають, утворюючи завали.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650" y="823725"/>
            <a:ext cx="2182176" cy="15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650" y="2888600"/>
            <a:ext cx="2182175" cy="16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4294967295" type="title"/>
          </p:nvPr>
        </p:nvSpPr>
        <p:spPr>
          <a:xfrm>
            <a:off x="2491550" y="349150"/>
            <a:ext cx="6321600" cy="886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Заходи боротьби з лісовими,степовими та торф`яними пожежами.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1"/>
          <p:cNvSpPr txBox="1"/>
          <p:nvPr>
            <p:ph idx="4294967295" type="body"/>
          </p:nvPr>
        </p:nvSpPr>
        <p:spPr>
          <a:xfrm>
            <a:off x="2491562" y="1592351"/>
            <a:ext cx="6321600" cy="300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Основними заходами боротьби з лісовими НИЗОВИМИ пожежами є: · нахльостування кромки вогню; · засипання його землею; · заливання водою (хімікатами); · створення мінералізованих протипожежних смуг; · пуск зустрічного вогню.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289099" y="4594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/>
              <a:t>‹#›</a:t>
            </a:fld>
            <a:endParaRPr sz="240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00" y="644600"/>
            <a:ext cx="2105313" cy="180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73" y="2886298"/>
            <a:ext cx="2235975" cy="148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